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natuurmonumenten.nl/natuurgebied/s-gravelandse-buitenplaatsen/route/fietsroute-buitenplaatsen-en-naardermeer-vlak-bij-hilversu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nl/url?sa=i&amp;rct=j&amp;q=&amp;esrc=s&amp;source=images&amp;cd=&amp;ved=0ahUKEwj5npCv183MAhWLAxoKHWCiCBoQjRwIBw&amp;url=http%3A%2F%2Fdewerelddoormijnlenzen.blogspot.com%2F2015%2F02%2Fde-fuut.html&amp;psig=AFQjCNHUbqgZvObjzh9LPafENmKvblTEyQ&amp;ust=1462906988097618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roenehartvertellingen.nl/Pagina/ringslangen.ht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vogelvisie.nl/soort/blauwe_reiger.php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nl/url?sa=i&amp;rct=j&amp;q=&amp;esrc=s&amp;source=images&amp;cd=&amp;cad=rja&amp;uact=8&amp;ved=0ahUKEwjNuLn3183MAhWB2BoKHUe0CAkQjRwIBw&amp;url=http%3A%2F%2Fwww.ecomare.nl%2Ffileadmin%2Fecomare%2Fencyclopedie-nieuw%2Fcontent-vleet.php%3Fid%3D3980%26language%3D0&amp;psig=AFQjCNF4yUdtwjt27eD5AtTu_C-MbyzElg&amp;ust=1462907142981389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Excursie het </a:t>
            </a:r>
            <a:r>
              <a:rPr lang="nl-NL" dirty="0" err="1" smtClean="0"/>
              <a:t>Naardermeer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79539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Vragen?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1270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Huiswerk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9070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Even voorstellen….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Meneer Jansen</a:t>
            </a:r>
          </a:p>
          <a:p>
            <a:r>
              <a:rPr lang="nl-NL" dirty="0" smtClean="0"/>
              <a:t>Student op de Hogeschool in Utrecht</a:t>
            </a:r>
          </a:p>
          <a:p>
            <a:r>
              <a:rPr lang="nl-NL" dirty="0" smtClean="0"/>
              <a:t>Dinsdag stage lopen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04857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Planning voor vandaag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1. Inleiding </a:t>
            </a:r>
          </a:p>
          <a:p>
            <a:r>
              <a:rPr lang="nl-NL" dirty="0" smtClean="0"/>
              <a:t>2. De Voorbereiding.</a:t>
            </a:r>
          </a:p>
          <a:p>
            <a:r>
              <a:rPr lang="nl-NL" dirty="0" smtClean="0"/>
              <a:t>3. Het maken van de opdrachten.</a:t>
            </a:r>
          </a:p>
          <a:p>
            <a:r>
              <a:rPr lang="nl-NL" dirty="0" smtClean="0"/>
              <a:t>4. Vragen?</a:t>
            </a:r>
          </a:p>
          <a:p>
            <a:r>
              <a:rPr lang="nl-NL" dirty="0" smtClean="0"/>
              <a:t>5. Huiswerk.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77466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inleiding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Excursie </a:t>
            </a:r>
            <a:r>
              <a:rPr lang="nl-NL" dirty="0" err="1" smtClean="0"/>
              <a:t>Naardermeer</a:t>
            </a:r>
            <a:endParaRPr lang="nl-NL" dirty="0" smtClean="0"/>
          </a:p>
          <a:p>
            <a:r>
              <a:rPr lang="nl-NL" dirty="0" smtClean="0"/>
              <a:t>14 juni</a:t>
            </a:r>
          </a:p>
          <a:p>
            <a:r>
              <a:rPr lang="nl-NL" dirty="0" smtClean="0"/>
              <a:t>Voorbereidingen</a:t>
            </a:r>
          </a:p>
          <a:p>
            <a:r>
              <a:rPr lang="nl-NL" dirty="0"/>
              <a:t>T</a:t>
            </a:r>
            <a:r>
              <a:rPr lang="nl-NL" dirty="0" smtClean="0"/>
              <a:t>oets</a:t>
            </a:r>
            <a:endParaRPr lang="nl-NL" dirty="0"/>
          </a:p>
        </p:txBody>
      </p:sp>
      <p:pic>
        <p:nvPicPr>
          <p:cNvPr id="1026" name="Picture 2" descr="https://www.natuurmonumenten.nl/sites/default/files/routes/slideshow/6894_2456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637" y="3221961"/>
            <a:ext cx="5215075" cy="281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9457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</a:t>
            </a:r>
            <a:r>
              <a:rPr lang="nl-NL" dirty="0" smtClean="0"/>
              <a:t>oorbereiding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Even kijken wat jullie al kennen..</a:t>
            </a:r>
            <a:endParaRPr lang="nl-NL" dirty="0"/>
          </a:p>
        </p:txBody>
      </p:sp>
      <p:pic>
        <p:nvPicPr>
          <p:cNvPr id="2050" name="Picture 2" descr="http://2.bp.blogspot.com/-WIUKuEFYfeQ/VOYL9b0AmnI/AAAAAAAAOkI/DDxVtaXhl9U/s1600/fuut10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314" y="3002888"/>
            <a:ext cx="5549652" cy="3038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3629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3074" name="Picture 2" descr="http://www.groenehartvertellingen.nl/Afbeeldingen/ringslang1-FM16juni06-30-verscherpt-naam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3104" y="2160589"/>
            <a:ext cx="5619308" cy="421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0710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098" name="Picture 2" descr="http://www.vogelvisie.nl/foto/blauwe%20reiger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838" y="2404995"/>
            <a:ext cx="5087938" cy="3391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6987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122" name="Picture 2" descr="http://www.ecomare.nl/fileadmin/ecomare/data/images/fitis-aalscholver-2-sd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7606" y="2384093"/>
            <a:ext cx="6056123" cy="3433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8934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De opdrachten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9213410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744</TotalTime>
  <Words>64</Words>
  <Application>Microsoft Office PowerPoint</Application>
  <PresentationFormat>Breedbeeld</PresentationFormat>
  <Paragraphs>21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</vt:lpstr>
      <vt:lpstr>Excursie het Naardermeer</vt:lpstr>
      <vt:lpstr>Even voorstellen….</vt:lpstr>
      <vt:lpstr>Planning voor vandaag</vt:lpstr>
      <vt:lpstr>inleiding</vt:lpstr>
      <vt:lpstr>Voorbereiding</vt:lpstr>
      <vt:lpstr>PowerPoint-presentatie</vt:lpstr>
      <vt:lpstr>PowerPoint-presentatie</vt:lpstr>
      <vt:lpstr>PowerPoint-presentatie</vt:lpstr>
      <vt:lpstr>De opdrachten</vt:lpstr>
      <vt:lpstr>Vragen?</vt:lpstr>
      <vt:lpstr>Huiswerk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Excursie het Naardermeer</dc:title>
  <dc:creator>bob jansen</dc:creator>
  <cp:lastModifiedBy>bob jansen</cp:lastModifiedBy>
  <cp:revision>4</cp:revision>
  <dcterms:created xsi:type="dcterms:W3CDTF">2016-05-09T18:54:45Z</dcterms:created>
  <dcterms:modified xsi:type="dcterms:W3CDTF">2016-05-10T07:19:45Z</dcterms:modified>
</cp:coreProperties>
</file>